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61" r:id="rId4"/>
    <p:sldId id="259" r:id="rId5"/>
    <p:sldId id="262" r:id="rId6"/>
    <p:sldId id="263" r:id="rId7"/>
    <p:sldId id="264" r:id="rId8"/>
  </p:sldIdLst>
  <p:sldSz cx="12192000" cy="6858000"/>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viska, Dr. Claudia" initials="ZDC" lastIdx="1" clrIdx="0">
    <p:extLst>
      <p:ext uri="{19B8F6BF-5375-455C-9EA6-DF929625EA0E}">
        <p15:presenceInfo xmlns:p15="http://schemas.microsoft.com/office/powerpoint/2012/main" userId="Zaviska, Dr. Claud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72AC6DDD-9A1C-46EC-A660-6E35F51DD031}" type="datetimeFigureOut">
              <a:rPr lang="de-DE" smtClean="0"/>
              <a:t>19.09.2021</a:t>
            </a:fld>
            <a:endParaRPr lang="de-DE"/>
          </a:p>
        </p:txBody>
      </p:sp>
      <p:sp>
        <p:nvSpPr>
          <p:cNvPr id="4" name="Fußzeilenplatzhalt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CA22F25E-27E5-4033-9899-C6B744B9FC8F}" type="slidenum">
              <a:rPr lang="de-DE" smtClean="0"/>
              <a:t>‹Nr.›</a:t>
            </a:fld>
            <a:endParaRPr lang="de-DE"/>
          </a:p>
        </p:txBody>
      </p:sp>
    </p:spTree>
    <p:extLst>
      <p:ext uri="{BB962C8B-B14F-4D97-AF65-F5344CB8AC3E}">
        <p14:creationId xmlns:p14="http://schemas.microsoft.com/office/powerpoint/2010/main" val="97363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185F163E-121F-4F68-A1A6-03FE366A7879}" type="datetimeFigureOut">
              <a:rPr lang="de-DE" smtClean="0"/>
              <a:t>19.09.2021</a:t>
            </a:fld>
            <a:endParaRPr lang="de-DE"/>
          </a:p>
        </p:txBody>
      </p:sp>
      <p:sp>
        <p:nvSpPr>
          <p:cNvPr id="4" name="Folienbildplatzhalt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a:defRPr sz="1200"/>
            </a:lvl1pPr>
          </a:lstStyle>
          <a:p>
            <a:fld id="{0014FA6A-ABBF-4A3E-80EF-463FBA803B83}" type="slidenum">
              <a:rPr lang="de-DE" smtClean="0"/>
              <a:t>‹Nr.›</a:t>
            </a:fld>
            <a:endParaRPr lang="de-DE"/>
          </a:p>
        </p:txBody>
      </p:sp>
    </p:spTree>
    <p:extLst>
      <p:ext uri="{BB962C8B-B14F-4D97-AF65-F5344CB8AC3E}">
        <p14:creationId xmlns:p14="http://schemas.microsoft.com/office/powerpoint/2010/main" val="2062599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251019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3090660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385431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2725616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3065814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245377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120774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340951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2188544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45157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DF1A79E2-027E-4342-9084-FF2DA186F2C7}" type="datetimeFigureOut">
              <a:rPr lang="de-DE" smtClean="0"/>
              <a:t>19.09.2021</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D74AA114-5FBA-4900-97D4-16E30C9F06F9}" type="slidenum">
              <a:rPr lang="de-DE" smtClean="0"/>
              <a:t>‹Nr.›</a:t>
            </a:fld>
            <a:endParaRPr lang="de-DE" dirty="0"/>
          </a:p>
        </p:txBody>
      </p:sp>
    </p:spTree>
    <p:extLst>
      <p:ext uri="{BB962C8B-B14F-4D97-AF65-F5344CB8AC3E}">
        <p14:creationId xmlns:p14="http://schemas.microsoft.com/office/powerpoint/2010/main" val="146839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A79E2-027E-4342-9084-FF2DA186F2C7}" type="datetimeFigureOut">
              <a:rPr lang="de-DE" smtClean="0"/>
              <a:t>19.09.2021</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AA114-5FBA-4900-97D4-16E30C9F06F9}" type="slidenum">
              <a:rPr lang="de-DE" smtClean="0"/>
              <a:t>‹Nr.›</a:t>
            </a:fld>
            <a:endParaRPr lang="de-DE" dirty="0"/>
          </a:p>
        </p:txBody>
      </p:sp>
    </p:spTree>
    <p:extLst>
      <p:ext uri="{BB962C8B-B14F-4D97-AF65-F5344CB8AC3E}">
        <p14:creationId xmlns:p14="http://schemas.microsoft.com/office/powerpoint/2010/main" val="2263327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www.degeval.org/index.php?eID=dumpFile&amp;t=f&amp;f=4974&amp;token=02f6cd52bf686a86ba2464a48477eb2a5a53efc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zaviska@bibb.de" TargetMode="External"/><Relationship Id="rId2" Type="http://schemas.openxmlformats.org/officeDocument/2006/relationships/hyperlink" Target="mailto:franziska.pfitzner-eden@z-u-g.org" TargetMode="Externa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Treffen des </a:t>
            </a:r>
            <a:br>
              <a:rPr lang="de-DE" dirty="0" smtClean="0"/>
            </a:br>
            <a:r>
              <a:rPr lang="de-DE" dirty="0" smtClean="0"/>
              <a:t>AK Berufliche Bildung</a:t>
            </a:r>
            <a:endParaRPr lang="de-DE" dirty="0"/>
          </a:p>
        </p:txBody>
      </p:sp>
      <p:sp>
        <p:nvSpPr>
          <p:cNvPr id="3" name="Untertitel 2"/>
          <p:cNvSpPr>
            <a:spLocks noGrp="1"/>
          </p:cNvSpPr>
          <p:nvPr>
            <p:ph type="subTitle" idx="1"/>
          </p:nvPr>
        </p:nvSpPr>
        <p:spPr/>
        <p:txBody>
          <a:bodyPr>
            <a:normAutofit lnSpcReduction="10000"/>
          </a:bodyPr>
          <a:lstStyle/>
          <a:p>
            <a:endParaRPr lang="de-DE" dirty="0" smtClean="0"/>
          </a:p>
          <a:p>
            <a:r>
              <a:rPr lang="de-DE" dirty="0" smtClean="0"/>
              <a:t>DeGEval Online Jahrestagung 2021</a:t>
            </a:r>
          </a:p>
          <a:p>
            <a:r>
              <a:rPr lang="de-DE" dirty="0" smtClean="0"/>
              <a:t>Sprecherinnen: Dr. Franziska Pfitzner-Eden und Dr. Claudia Zaviska</a:t>
            </a:r>
          </a:p>
          <a:p>
            <a:r>
              <a:rPr lang="de-DE" dirty="0" smtClean="0"/>
              <a:t>ZOOM, 16.09.2021</a:t>
            </a:r>
          </a:p>
          <a:p>
            <a:endParaRPr lang="de-DE" dirty="0"/>
          </a:p>
          <a:p>
            <a:endParaRPr lang="de-DE" dirty="0"/>
          </a:p>
        </p:txBody>
      </p:sp>
      <p:pic>
        <p:nvPicPr>
          <p:cNvPr id="4" name="Grafik 3"/>
          <p:cNvPicPr>
            <a:picLocks noChangeAspect="1"/>
          </p:cNvPicPr>
          <p:nvPr/>
        </p:nvPicPr>
        <p:blipFill>
          <a:blip r:embed="rId2"/>
          <a:stretch>
            <a:fillRect/>
          </a:stretch>
        </p:blipFill>
        <p:spPr>
          <a:xfrm>
            <a:off x="9244224" y="632988"/>
            <a:ext cx="1923525" cy="794600"/>
          </a:xfrm>
          <a:prstGeom prst="rect">
            <a:avLst/>
          </a:prstGeom>
        </p:spPr>
      </p:pic>
    </p:spTree>
    <p:extLst>
      <p:ext uri="{BB962C8B-B14F-4D97-AF65-F5344CB8AC3E}">
        <p14:creationId xmlns:p14="http://schemas.microsoft.com/office/powerpoint/2010/main" val="241612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01662"/>
          </a:xfrm>
        </p:spPr>
        <p:txBody>
          <a:bodyPr>
            <a:normAutofit/>
          </a:bodyPr>
          <a:lstStyle/>
          <a:p>
            <a:r>
              <a:rPr lang="de-DE" sz="3200" b="1" dirty="0" smtClean="0"/>
              <a:t>Was erwartet Sie heute?</a:t>
            </a:r>
            <a:endParaRPr lang="de-DE" sz="3200" b="1" dirty="0"/>
          </a:p>
        </p:txBody>
      </p:sp>
      <p:sp>
        <p:nvSpPr>
          <p:cNvPr id="3" name="Inhaltsplatzhalter 2"/>
          <p:cNvSpPr>
            <a:spLocks noGrp="1"/>
          </p:cNvSpPr>
          <p:nvPr>
            <p:ph idx="1"/>
          </p:nvPr>
        </p:nvSpPr>
        <p:spPr>
          <a:xfrm>
            <a:off x="838199" y="1366788"/>
            <a:ext cx="10714561" cy="4810175"/>
          </a:xfrm>
        </p:spPr>
        <p:txBody>
          <a:bodyPr>
            <a:normAutofit/>
          </a:bodyPr>
          <a:lstStyle/>
          <a:p>
            <a:pPr marL="0" indent="0">
              <a:buNone/>
            </a:pPr>
            <a:endParaRPr lang="de-DE" sz="2000" dirty="0"/>
          </a:p>
          <a:p>
            <a:pPr lvl="0"/>
            <a:r>
              <a:rPr lang="de-DE" dirty="0"/>
              <a:t>TOP 1  Kennenlernen</a:t>
            </a:r>
          </a:p>
          <a:p>
            <a:pPr lvl="0"/>
            <a:r>
              <a:rPr lang="de-DE" dirty="0"/>
              <a:t>TOP 2  Bericht des Sprecher*innen-Teams</a:t>
            </a:r>
          </a:p>
          <a:p>
            <a:pPr lvl="0"/>
            <a:r>
              <a:rPr lang="de-DE" dirty="0"/>
              <a:t>TOP 3  Wahl des Sprecher*innen-Teams</a:t>
            </a:r>
          </a:p>
          <a:p>
            <a:pPr lvl="0"/>
            <a:r>
              <a:rPr lang="de-DE" dirty="0"/>
              <a:t>TOP 4  Thema der Frühjahrstagung 2022</a:t>
            </a:r>
          </a:p>
          <a:p>
            <a:pPr lvl="0"/>
            <a:r>
              <a:rPr lang="de-DE" dirty="0"/>
              <a:t>TOP 5  Sonstiges</a:t>
            </a:r>
          </a:p>
          <a:p>
            <a:endParaRPr lang="de-DE" sz="2000" dirty="0"/>
          </a:p>
          <a:p>
            <a:endParaRPr lang="de-DE" sz="2000" dirty="0" smtClean="0"/>
          </a:p>
          <a:p>
            <a:endParaRPr lang="de-DE" sz="1800" dirty="0" smtClean="0"/>
          </a:p>
          <a:p>
            <a:pPr marL="0" indent="0">
              <a:buNone/>
            </a:pPr>
            <a:endParaRPr lang="de-DE" sz="1800" dirty="0"/>
          </a:p>
          <a:p>
            <a:endParaRPr lang="de-DE" dirty="0"/>
          </a:p>
          <a:p>
            <a:pPr marL="0" indent="0">
              <a:buNone/>
            </a:pPr>
            <a:endParaRPr lang="de-DE" sz="1800" dirty="0" smtClean="0"/>
          </a:p>
          <a:p>
            <a:pPr marL="0" indent="0">
              <a:buNone/>
            </a:pPr>
            <a:endParaRPr lang="de-DE" dirty="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2"/>
          <a:stretch>
            <a:fillRect/>
          </a:stretch>
        </p:blipFill>
        <p:spPr>
          <a:xfrm>
            <a:off x="9629235" y="365126"/>
            <a:ext cx="1923525" cy="794600"/>
          </a:xfrm>
          <a:prstGeom prst="rect">
            <a:avLst/>
          </a:prstGeom>
        </p:spPr>
      </p:pic>
    </p:spTree>
    <p:extLst>
      <p:ext uri="{BB962C8B-B14F-4D97-AF65-F5344CB8AC3E}">
        <p14:creationId xmlns:p14="http://schemas.microsoft.com/office/powerpoint/2010/main" val="476346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01662"/>
          </a:xfrm>
        </p:spPr>
        <p:txBody>
          <a:bodyPr>
            <a:normAutofit/>
          </a:bodyPr>
          <a:lstStyle/>
          <a:p>
            <a:r>
              <a:rPr lang="de-DE" sz="3200" b="1" dirty="0" smtClean="0"/>
              <a:t>1. Kennenlernen</a:t>
            </a:r>
            <a:endParaRPr lang="de-DE" sz="3200" b="1" dirty="0"/>
          </a:p>
        </p:txBody>
      </p:sp>
      <p:sp>
        <p:nvSpPr>
          <p:cNvPr id="3" name="Inhaltsplatzhalter 2"/>
          <p:cNvSpPr>
            <a:spLocks noGrp="1"/>
          </p:cNvSpPr>
          <p:nvPr>
            <p:ph idx="1"/>
          </p:nvPr>
        </p:nvSpPr>
        <p:spPr>
          <a:xfrm>
            <a:off x="838199" y="1366788"/>
            <a:ext cx="10714561" cy="4810175"/>
          </a:xfrm>
        </p:spPr>
        <p:txBody>
          <a:bodyPr>
            <a:normAutofit/>
          </a:bodyPr>
          <a:lstStyle/>
          <a:p>
            <a:pPr marL="0" indent="0">
              <a:buNone/>
            </a:pPr>
            <a:r>
              <a:rPr lang="de-DE" sz="2000" b="1" dirty="0" smtClean="0"/>
              <a:t>Kurzes Interview zu zweit (Wechsel Interviewer*in nach 5 min): </a:t>
            </a:r>
          </a:p>
          <a:p>
            <a:pPr marL="0" indent="0">
              <a:buNone/>
            </a:pPr>
            <a:endParaRPr lang="de-DE" sz="2000" dirty="0"/>
          </a:p>
          <a:p>
            <a:r>
              <a:rPr lang="de-DE" sz="2000" dirty="0" smtClean="0"/>
              <a:t>Wer bin ich und wo bin ich?</a:t>
            </a:r>
          </a:p>
          <a:p>
            <a:endParaRPr lang="de-DE" sz="2000" dirty="0"/>
          </a:p>
          <a:p>
            <a:r>
              <a:rPr lang="de-DE" sz="2000" dirty="0" smtClean="0"/>
              <a:t>Welchen Bezug habe ich zum AK Berufliche Weiterbildung/ zur DeGEval?</a:t>
            </a:r>
          </a:p>
          <a:p>
            <a:endParaRPr lang="de-DE" sz="2000" dirty="0"/>
          </a:p>
          <a:p>
            <a:r>
              <a:rPr lang="de-DE" sz="2000" dirty="0" smtClean="0"/>
              <a:t>Welche Wünsche und Erwartungen habe ich an den AK Berufliche Weiterbildung?</a:t>
            </a:r>
          </a:p>
          <a:p>
            <a:endParaRPr lang="de-DE" sz="2000" dirty="0"/>
          </a:p>
          <a:p>
            <a:pPr marL="0" indent="0">
              <a:buNone/>
            </a:pPr>
            <a:r>
              <a:rPr lang="de-DE" sz="2000" b="1" dirty="0" smtClean="0"/>
              <a:t>Anschließende Vorstellung des/der Interviewpartner*in im Plenum </a:t>
            </a:r>
            <a:endParaRPr lang="de-DE" sz="2000" b="1" dirty="0"/>
          </a:p>
          <a:p>
            <a:pPr marL="0" indent="0">
              <a:buNone/>
            </a:pPr>
            <a:endParaRPr lang="de-DE" sz="2000" dirty="0" smtClean="0"/>
          </a:p>
          <a:p>
            <a:endParaRPr lang="de-DE" sz="2000" dirty="0"/>
          </a:p>
          <a:p>
            <a:endParaRPr lang="de-DE" sz="2000" dirty="0" smtClean="0"/>
          </a:p>
          <a:p>
            <a:endParaRPr lang="de-DE" sz="1800" dirty="0" smtClean="0"/>
          </a:p>
          <a:p>
            <a:pPr marL="0" indent="0">
              <a:buNone/>
            </a:pPr>
            <a:endParaRPr lang="de-DE" sz="1800" dirty="0"/>
          </a:p>
          <a:p>
            <a:endParaRPr lang="de-DE" dirty="0"/>
          </a:p>
          <a:p>
            <a:pPr marL="0" indent="0">
              <a:buNone/>
            </a:pPr>
            <a:endParaRPr lang="de-DE" sz="1800" dirty="0" smtClean="0"/>
          </a:p>
          <a:p>
            <a:pPr marL="0" indent="0">
              <a:buNone/>
            </a:pPr>
            <a:endParaRPr lang="de-DE" dirty="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2"/>
          <a:stretch>
            <a:fillRect/>
          </a:stretch>
        </p:blipFill>
        <p:spPr>
          <a:xfrm>
            <a:off x="9629235" y="365126"/>
            <a:ext cx="1923525" cy="794600"/>
          </a:xfrm>
          <a:prstGeom prst="rect">
            <a:avLst/>
          </a:prstGeom>
        </p:spPr>
      </p:pic>
    </p:spTree>
    <p:extLst>
      <p:ext uri="{BB962C8B-B14F-4D97-AF65-F5344CB8AC3E}">
        <p14:creationId xmlns:p14="http://schemas.microsoft.com/office/powerpoint/2010/main" val="3540030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01662"/>
          </a:xfrm>
        </p:spPr>
        <p:txBody>
          <a:bodyPr>
            <a:normAutofit/>
          </a:bodyPr>
          <a:lstStyle/>
          <a:p>
            <a:r>
              <a:rPr lang="de-DE" sz="3200" b="1" dirty="0" smtClean="0"/>
              <a:t>2. </a:t>
            </a:r>
            <a:r>
              <a:rPr lang="de-DE" sz="3200" b="1" dirty="0"/>
              <a:t>Bericht des Sprecher*innen-Teams</a:t>
            </a:r>
          </a:p>
        </p:txBody>
      </p:sp>
      <p:sp>
        <p:nvSpPr>
          <p:cNvPr id="3" name="Inhaltsplatzhalter 2"/>
          <p:cNvSpPr>
            <a:spLocks noGrp="1"/>
          </p:cNvSpPr>
          <p:nvPr>
            <p:ph idx="1"/>
          </p:nvPr>
        </p:nvSpPr>
        <p:spPr>
          <a:xfrm>
            <a:off x="838199" y="1366788"/>
            <a:ext cx="10714561" cy="4810175"/>
          </a:xfrm>
        </p:spPr>
        <p:txBody>
          <a:bodyPr>
            <a:normAutofit lnSpcReduction="10000"/>
          </a:bodyPr>
          <a:lstStyle/>
          <a:p>
            <a:pPr marL="0" indent="0">
              <a:buNone/>
            </a:pPr>
            <a:r>
              <a:rPr lang="de-DE" sz="1800" b="1" dirty="0" smtClean="0"/>
              <a:t>Inhaltliche Schwerpunkte</a:t>
            </a:r>
            <a:endParaRPr lang="de-DE" sz="1800" dirty="0" smtClean="0"/>
          </a:p>
          <a:p>
            <a:r>
              <a:rPr lang="de-DE" sz="1800" b="1" dirty="0"/>
              <a:t>Programmevaluation</a:t>
            </a:r>
            <a:r>
              <a:rPr lang="de-DE" sz="1800" dirty="0"/>
              <a:t> (Transparenz, Erfassung „Status Quo“, Auftragsvergabe, Dialog zwischen Auftraggebenden und Evaluierenden) </a:t>
            </a:r>
            <a:r>
              <a:rPr lang="de-DE" sz="1800" dirty="0" smtClean="0"/>
              <a:t>&amp; </a:t>
            </a:r>
            <a:r>
              <a:rPr lang="de-DE" sz="1800" b="1" dirty="0" smtClean="0"/>
              <a:t>Erfolgsmessung</a:t>
            </a:r>
            <a:endParaRPr lang="de-DE" sz="1800" b="1" dirty="0"/>
          </a:p>
          <a:p>
            <a:r>
              <a:rPr lang="de-DE" sz="1800" dirty="0" smtClean="0"/>
              <a:t>Kollegialer </a:t>
            </a:r>
            <a:r>
              <a:rPr lang="de-DE" sz="1800" b="1" dirty="0" smtClean="0"/>
              <a:t>regionaler Austausch </a:t>
            </a:r>
            <a:r>
              <a:rPr lang="de-DE" sz="1800" dirty="0" smtClean="0"/>
              <a:t>in Berlin</a:t>
            </a:r>
          </a:p>
          <a:p>
            <a:pPr>
              <a:spcBef>
                <a:spcPts val="600"/>
              </a:spcBef>
              <a:spcAft>
                <a:spcPts val="600"/>
              </a:spcAft>
            </a:pPr>
            <a:r>
              <a:rPr lang="de-DE" sz="1800" b="1" dirty="0" smtClean="0"/>
              <a:t>Produktentwicklung</a:t>
            </a:r>
            <a:r>
              <a:rPr lang="de-DE" sz="1800" dirty="0" smtClean="0"/>
              <a:t> zur Qualitätssicherung der Evaluation im Bereich der beruflichen Bildung (Handbuch, Leitfaden oder Handreichung &gt; Spezifika der beruflichen Bildung)</a:t>
            </a:r>
            <a:endParaRPr lang="de-DE" sz="1800" dirty="0"/>
          </a:p>
          <a:p>
            <a:pPr marL="0" indent="0">
              <a:buNone/>
            </a:pPr>
            <a:r>
              <a:rPr lang="de-DE" sz="1800" b="1" dirty="0" smtClean="0"/>
              <a:t>Aktuelle Aktivitäten</a:t>
            </a:r>
            <a:endParaRPr lang="de-DE" sz="1800" b="1" dirty="0"/>
          </a:p>
          <a:p>
            <a:pPr>
              <a:lnSpc>
                <a:spcPct val="110000"/>
              </a:lnSpc>
              <a:spcBef>
                <a:spcPts val="600"/>
              </a:spcBef>
              <a:spcAft>
                <a:spcPts val="600"/>
              </a:spcAft>
            </a:pPr>
            <a:r>
              <a:rPr lang="de-DE" sz="1800" b="1" dirty="0" smtClean="0"/>
              <a:t>Verschobene Frühjahrstagung </a:t>
            </a:r>
            <a:r>
              <a:rPr lang="de-DE" sz="1800" dirty="0" smtClean="0"/>
              <a:t>am 28.10.2020 gemeinsam mit AK Wirtschaft (Online): </a:t>
            </a:r>
            <a:r>
              <a:rPr lang="de-DE" sz="1800" dirty="0"/>
              <a:t>„Erfolgsmessung in der internationalen Berufsbildungszusammenarbeit</a:t>
            </a:r>
            <a:r>
              <a:rPr lang="de-DE" sz="1800" dirty="0" smtClean="0"/>
              <a:t>“; </a:t>
            </a:r>
            <a:r>
              <a:rPr lang="de-DE" sz="1800" dirty="0"/>
              <a:t>Ergebnisdokumentation siehe AK-Homepage: </a:t>
            </a:r>
            <a:r>
              <a:rPr lang="de-DE" sz="1800" u="sng" dirty="0">
                <a:hlinkClick r:id="rId2"/>
              </a:rPr>
              <a:t>https://www.degeval.org/index.php?eID=dumpFile&amp;t=f&amp;f=4974&amp;token=02f6cd52bf686a86ba2464a48477eb2a5a53efc3</a:t>
            </a:r>
            <a:r>
              <a:rPr lang="de-DE" sz="1800" i="1" dirty="0"/>
              <a:t> </a:t>
            </a:r>
            <a:endParaRPr lang="de-DE" dirty="0"/>
          </a:p>
          <a:p>
            <a:pPr>
              <a:lnSpc>
                <a:spcPct val="110000"/>
              </a:lnSpc>
              <a:spcBef>
                <a:spcPts val="0"/>
              </a:spcBef>
            </a:pPr>
            <a:r>
              <a:rPr lang="de-DE" sz="1800" b="1" dirty="0" smtClean="0"/>
              <a:t>DeGEval-Jahrestagung 2021: </a:t>
            </a:r>
            <a:r>
              <a:rPr lang="de-DE" sz="1800" dirty="0"/>
              <a:t>Session </a:t>
            </a:r>
            <a:r>
              <a:rPr lang="de-DE" sz="1800" dirty="0" smtClean="0"/>
              <a:t>D1 </a:t>
            </a:r>
            <a:r>
              <a:rPr lang="de-DE" sz="1800" dirty="0"/>
              <a:t>– Evaluation im Dialog von Wissenschaft, Praxis und Politik – Erfolgsfaktoren und Herausforderungen</a:t>
            </a:r>
            <a:r>
              <a:rPr lang="de-DE" sz="1800" dirty="0" smtClean="0"/>
              <a:t>“ – </a:t>
            </a:r>
            <a:r>
              <a:rPr lang="de-DE" sz="1800" i="1" dirty="0" smtClean="0"/>
              <a:t>muss leider ausfallen</a:t>
            </a:r>
          </a:p>
          <a:p>
            <a:pPr>
              <a:lnSpc>
                <a:spcPct val="110000"/>
              </a:lnSpc>
              <a:spcBef>
                <a:spcPts val="0"/>
              </a:spcBef>
            </a:pPr>
            <a:r>
              <a:rPr lang="de-DE" sz="1800" dirty="0"/>
              <a:t>Konzeption/Organisation der </a:t>
            </a:r>
            <a:r>
              <a:rPr lang="de-DE" sz="1800" b="1" dirty="0"/>
              <a:t>Frühjahrstagung</a:t>
            </a:r>
            <a:r>
              <a:rPr lang="de-DE" sz="1800" dirty="0"/>
              <a:t> </a:t>
            </a:r>
            <a:r>
              <a:rPr lang="de-DE" sz="1800" dirty="0" smtClean="0"/>
              <a:t>2022</a:t>
            </a:r>
          </a:p>
          <a:p>
            <a:pPr>
              <a:lnSpc>
                <a:spcPct val="110000"/>
              </a:lnSpc>
              <a:spcBef>
                <a:spcPts val="0"/>
              </a:spcBef>
            </a:pPr>
            <a:r>
              <a:rPr lang="de-DE" sz="1800" b="1" dirty="0" err="1" smtClean="0"/>
              <a:t>Newsletter</a:t>
            </a:r>
            <a:r>
              <a:rPr lang="de-DE" sz="1800" dirty="0" err="1" smtClean="0"/>
              <a:t>erstellung</a:t>
            </a:r>
            <a:r>
              <a:rPr lang="de-DE" sz="1800" dirty="0" smtClean="0"/>
              <a:t> und –</a:t>
            </a:r>
            <a:r>
              <a:rPr lang="de-DE" sz="1800" dirty="0" err="1" smtClean="0"/>
              <a:t>versand</a:t>
            </a:r>
            <a:r>
              <a:rPr lang="de-DE" sz="1800" dirty="0" smtClean="0"/>
              <a:t> (&gt;300 Empfänger*innen)</a:t>
            </a:r>
            <a:endParaRPr lang="de-DE" sz="1800" dirty="0"/>
          </a:p>
          <a:p>
            <a:endParaRPr lang="de-DE" dirty="0"/>
          </a:p>
          <a:p>
            <a:pPr marL="0" indent="0">
              <a:buNone/>
            </a:pPr>
            <a:endParaRPr lang="de-DE" sz="1800" dirty="0" smtClean="0"/>
          </a:p>
          <a:p>
            <a:pPr marL="0" indent="0">
              <a:buNone/>
            </a:pPr>
            <a:endParaRPr lang="de-DE" dirty="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3"/>
          <a:stretch>
            <a:fillRect/>
          </a:stretch>
        </p:blipFill>
        <p:spPr>
          <a:xfrm>
            <a:off x="9629235" y="365126"/>
            <a:ext cx="1923525" cy="794600"/>
          </a:xfrm>
          <a:prstGeom prst="rect">
            <a:avLst/>
          </a:prstGeom>
        </p:spPr>
      </p:pic>
    </p:spTree>
    <p:extLst>
      <p:ext uri="{BB962C8B-B14F-4D97-AF65-F5344CB8AC3E}">
        <p14:creationId xmlns:p14="http://schemas.microsoft.com/office/powerpoint/2010/main" val="170743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01662"/>
          </a:xfrm>
        </p:spPr>
        <p:txBody>
          <a:bodyPr>
            <a:normAutofit/>
          </a:bodyPr>
          <a:lstStyle/>
          <a:p>
            <a:r>
              <a:rPr lang="de-DE" sz="3200" b="1" dirty="0"/>
              <a:t>3</a:t>
            </a:r>
            <a:r>
              <a:rPr lang="de-DE" sz="3200" b="1" dirty="0" smtClean="0"/>
              <a:t>. </a:t>
            </a:r>
            <a:r>
              <a:rPr lang="de-DE" sz="3200" b="1" dirty="0"/>
              <a:t>Wahl des Sprecher*innen-Teams</a:t>
            </a:r>
            <a:endParaRPr lang="de-DE" sz="2800" b="1" dirty="0"/>
          </a:p>
        </p:txBody>
      </p:sp>
      <p:sp>
        <p:nvSpPr>
          <p:cNvPr id="3" name="Inhaltsplatzhalter 2"/>
          <p:cNvSpPr>
            <a:spLocks noGrp="1"/>
          </p:cNvSpPr>
          <p:nvPr>
            <p:ph idx="1"/>
          </p:nvPr>
        </p:nvSpPr>
        <p:spPr>
          <a:xfrm>
            <a:off x="838199" y="1366788"/>
            <a:ext cx="10714561" cy="4810175"/>
          </a:xfrm>
        </p:spPr>
        <p:txBody>
          <a:bodyPr>
            <a:normAutofit/>
          </a:bodyPr>
          <a:lstStyle/>
          <a:p>
            <a:r>
              <a:rPr lang="de-DE" sz="1800" dirty="0" smtClean="0"/>
              <a:t>Aktuelles Sprecher*</a:t>
            </a:r>
            <a:r>
              <a:rPr lang="de-DE" sz="1800" dirty="0" err="1" smtClean="0"/>
              <a:t>innenteam</a:t>
            </a:r>
            <a:r>
              <a:rPr lang="de-DE" sz="1800" dirty="0" smtClean="0"/>
              <a:t>: </a:t>
            </a:r>
          </a:p>
          <a:p>
            <a:pPr marL="0" indent="0">
              <a:buNone/>
            </a:pPr>
            <a:r>
              <a:rPr lang="de-DE" sz="1800" dirty="0" smtClean="0"/>
              <a:t>		Dr</a:t>
            </a:r>
            <a:r>
              <a:rPr lang="de-DE" sz="1800" dirty="0"/>
              <a:t>. Franziska </a:t>
            </a:r>
            <a:r>
              <a:rPr lang="de-DE" sz="1800" dirty="0" smtClean="0"/>
              <a:t>Pfitzner-Eden			Dr</a:t>
            </a:r>
            <a:r>
              <a:rPr lang="de-DE" sz="1800" dirty="0"/>
              <a:t>. Claudia </a:t>
            </a:r>
            <a:r>
              <a:rPr lang="de-DE" sz="1800" dirty="0" smtClean="0"/>
              <a:t>Zaviska</a:t>
            </a:r>
            <a:endParaRPr lang="de-DE" sz="1800" dirty="0"/>
          </a:p>
          <a:p>
            <a:pPr marL="0" indent="0">
              <a:buNone/>
            </a:pPr>
            <a:r>
              <a:rPr lang="de-DE" sz="1800" dirty="0" smtClean="0"/>
              <a:t>		Zukunft </a:t>
            </a:r>
            <a:r>
              <a:rPr lang="de-DE" sz="1800" dirty="0"/>
              <a:t>– Umwelt – </a:t>
            </a:r>
            <a:r>
              <a:rPr lang="de-DE" sz="1800" dirty="0" smtClean="0"/>
              <a:t>Gesellschaft </a:t>
            </a:r>
            <a:r>
              <a:rPr lang="de-DE" sz="1800" dirty="0"/>
              <a:t>gGmbH </a:t>
            </a:r>
            <a:r>
              <a:rPr lang="de-DE" sz="1800" dirty="0" smtClean="0"/>
              <a:t>	Bundesinstitut </a:t>
            </a:r>
            <a:r>
              <a:rPr lang="de-DE" sz="1800" dirty="0"/>
              <a:t>für Berufsbildung</a:t>
            </a:r>
          </a:p>
          <a:p>
            <a:pPr marL="0" indent="0">
              <a:buNone/>
            </a:pPr>
            <a:r>
              <a:rPr lang="de-DE" sz="1800" dirty="0" smtClean="0"/>
              <a:t>		E-Mail</a:t>
            </a:r>
            <a:r>
              <a:rPr lang="de-DE" sz="1800" dirty="0"/>
              <a:t>: </a:t>
            </a:r>
            <a:r>
              <a:rPr lang="de-DE" sz="1800" dirty="0" smtClean="0">
                <a:hlinkClick r:id="rId2"/>
              </a:rPr>
              <a:t>franziska.pfitzner-eden@z-u-g.org</a:t>
            </a:r>
            <a:r>
              <a:rPr lang="de-DE" sz="1800" dirty="0" smtClean="0"/>
              <a:t>	E-Mail</a:t>
            </a:r>
            <a:r>
              <a:rPr lang="de-DE" sz="1800" dirty="0"/>
              <a:t>: </a:t>
            </a:r>
            <a:r>
              <a:rPr lang="de-DE" sz="1800" dirty="0" smtClean="0">
                <a:hlinkClick r:id="rId3"/>
              </a:rPr>
              <a:t>zaviska@bibb.de</a:t>
            </a:r>
            <a:r>
              <a:rPr lang="de-DE" sz="1800" dirty="0" smtClean="0"/>
              <a:t>  </a:t>
            </a:r>
          </a:p>
          <a:p>
            <a:endParaRPr lang="de-DE" sz="1800" dirty="0" smtClean="0"/>
          </a:p>
          <a:p>
            <a:r>
              <a:rPr lang="de-DE" sz="1800" dirty="0" smtClean="0"/>
              <a:t>Dr</a:t>
            </a:r>
            <a:r>
              <a:rPr lang="de-DE" sz="1800" dirty="0"/>
              <a:t>. Franziska Pfitzner-Eden stellt sich nach sechsjähriger Amtszeit nicht mehr zur </a:t>
            </a:r>
            <a:r>
              <a:rPr lang="de-DE" sz="1800" dirty="0" smtClean="0"/>
              <a:t>Wahl</a:t>
            </a:r>
          </a:p>
          <a:p>
            <a:pPr>
              <a:spcAft>
                <a:spcPts val="600"/>
              </a:spcAft>
            </a:pPr>
            <a:endParaRPr lang="de-DE" sz="1800" dirty="0" smtClean="0"/>
          </a:p>
          <a:p>
            <a:pPr>
              <a:spcAft>
                <a:spcPts val="600"/>
              </a:spcAft>
            </a:pPr>
            <a:r>
              <a:rPr lang="de-DE" sz="1800" dirty="0" smtClean="0"/>
              <a:t>Kandidatinnen, die sich als Team zur Wahl stellen: </a:t>
            </a:r>
          </a:p>
          <a:p>
            <a:pPr marL="0" indent="0">
              <a:buNone/>
            </a:pPr>
            <a:r>
              <a:rPr lang="de-DE" dirty="0" smtClean="0"/>
              <a:t>		</a:t>
            </a:r>
            <a:r>
              <a:rPr lang="de-DE" dirty="0"/>
              <a:t> Dr. Claudia </a:t>
            </a:r>
            <a:r>
              <a:rPr lang="de-DE" dirty="0" smtClean="0"/>
              <a:t>Zaviska (</a:t>
            </a:r>
            <a:r>
              <a:rPr lang="de-DE" dirty="0" err="1" smtClean="0"/>
              <a:t>BiBB</a:t>
            </a:r>
            <a:r>
              <a:rPr lang="de-DE" dirty="0" smtClean="0"/>
              <a:t>) </a:t>
            </a:r>
            <a:r>
              <a:rPr lang="de-DE" dirty="0"/>
              <a:t>&amp; Anne-Kathrin </a:t>
            </a:r>
            <a:r>
              <a:rPr lang="de-DE" dirty="0" err="1" smtClean="0"/>
              <a:t>Küttel</a:t>
            </a:r>
            <a:r>
              <a:rPr lang="de-DE" dirty="0" smtClean="0"/>
              <a:t> (</a:t>
            </a:r>
            <a:r>
              <a:rPr lang="de-DE" dirty="0" err="1" smtClean="0"/>
              <a:t>CEVal</a:t>
            </a:r>
            <a:r>
              <a:rPr lang="de-DE" dirty="0" smtClean="0"/>
              <a:t>)</a:t>
            </a:r>
          </a:p>
          <a:p>
            <a:pPr marL="0" indent="0">
              <a:buNone/>
            </a:pPr>
            <a:endParaRPr lang="de-DE" dirty="0" smtClean="0"/>
          </a:p>
          <a:p>
            <a:r>
              <a:rPr lang="de-DE" sz="2000" b="1" dirty="0" smtClean="0"/>
              <a:t>Ergebnis: Die Kandidatinnen wurden einstimmig gewählt und nehmen die Wahl an.</a:t>
            </a:r>
            <a:endParaRPr lang="de-DE" sz="2000" b="1" dirty="0"/>
          </a:p>
          <a:p>
            <a:pPr marL="0" indent="0">
              <a:buNone/>
            </a:pPr>
            <a:endParaRPr lang="de-DE" sz="1800" dirty="0" smtClean="0"/>
          </a:p>
          <a:p>
            <a:pPr marL="0" indent="0">
              <a:buNone/>
            </a:pPr>
            <a:endParaRPr lang="de-DE" sz="1800" dirty="0"/>
          </a:p>
          <a:p>
            <a:pPr marL="0" indent="0">
              <a:buNone/>
            </a:pPr>
            <a:endParaRPr lang="de-DE" sz="1800" dirty="0" smtClean="0"/>
          </a:p>
          <a:p>
            <a:pPr marL="0" indent="0">
              <a:buNone/>
            </a:pPr>
            <a:endParaRPr lang="de-DE" dirty="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4"/>
          <a:stretch>
            <a:fillRect/>
          </a:stretch>
        </p:blipFill>
        <p:spPr>
          <a:xfrm>
            <a:off x="9629235" y="365126"/>
            <a:ext cx="1923525" cy="794600"/>
          </a:xfrm>
          <a:prstGeom prst="rect">
            <a:avLst/>
          </a:prstGeom>
        </p:spPr>
      </p:pic>
    </p:spTree>
    <p:extLst>
      <p:ext uri="{BB962C8B-B14F-4D97-AF65-F5344CB8AC3E}">
        <p14:creationId xmlns:p14="http://schemas.microsoft.com/office/powerpoint/2010/main" val="28014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01662"/>
          </a:xfrm>
        </p:spPr>
        <p:txBody>
          <a:bodyPr>
            <a:normAutofit/>
          </a:bodyPr>
          <a:lstStyle/>
          <a:p>
            <a:r>
              <a:rPr lang="de-DE" sz="3200" b="1" dirty="0"/>
              <a:t>4</a:t>
            </a:r>
            <a:r>
              <a:rPr lang="de-DE" sz="3200" b="1" dirty="0" smtClean="0"/>
              <a:t>. Thema der FJT 2022</a:t>
            </a:r>
            <a:endParaRPr lang="de-DE" sz="3200" b="1" dirty="0"/>
          </a:p>
        </p:txBody>
      </p:sp>
      <p:sp>
        <p:nvSpPr>
          <p:cNvPr id="3" name="Inhaltsplatzhalter 2"/>
          <p:cNvSpPr>
            <a:spLocks noGrp="1"/>
          </p:cNvSpPr>
          <p:nvPr>
            <p:ph idx="1"/>
          </p:nvPr>
        </p:nvSpPr>
        <p:spPr>
          <a:xfrm>
            <a:off x="838199" y="1366788"/>
            <a:ext cx="10714561" cy="4810175"/>
          </a:xfrm>
        </p:spPr>
        <p:txBody>
          <a:bodyPr>
            <a:normAutofit/>
          </a:bodyPr>
          <a:lstStyle/>
          <a:p>
            <a:pPr marL="0" indent="0">
              <a:buNone/>
            </a:pPr>
            <a:r>
              <a:rPr lang="de-DE" sz="2000" b="1" dirty="0" smtClean="0"/>
              <a:t>Brainstorming im Plenum zu möglichen Themen </a:t>
            </a:r>
          </a:p>
          <a:p>
            <a:pPr marL="0" indent="0">
              <a:buNone/>
            </a:pPr>
            <a:endParaRPr lang="de-DE" sz="2000" dirty="0"/>
          </a:p>
          <a:p>
            <a:pPr marL="0" indent="0">
              <a:buNone/>
            </a:pPr>
            <a:r>
              <a:rPr lang="de-DE" sz="2000" b="1" dirty="0" smtClean="0"/>
              <a:t>Themenvorschläge:</a:t>
            </a:r>
            <a:r>
              <a:rPr lang="de-DE" sz="2000" dirty="0" smtClean="0"/>
              <a:t> </a:t>
            </a:r>
          </a:p>
          <a:p>
            <a:r>
              <a:rPr lang="de-DE" sz="2000" dirty="0" smtClean="0"/>
              <a:t>Im Anschluss an die FJT 2019 Thema weiter vertiefen – Worauf AG bei Konzeption/Vergaben/Umsetzungsbegleitung für Evaluation speziell im Bereich der BB achten sollten; Wie offen/flexibel können v.a. mehrjährig andauernde Evaluation geplant werden? – ggf. eine Handreichung hierzu entwickeln</a:t>
            </a:r>
          </a:p>
          <a:p>
            <a:r>
              <a:rPr lang="de-DE" sz="2000" dirty="0" smtClean="0"/>
              <a:t>Thema Auswirkungen von Corona auf die Evaluation der BB – Was hat sich bewährt? Was sollte nach der </a:t>
            </a:r>
            <a:r>
              <a:rPr lang="de-DE" sz="2000" dirty="0"/>
              <a:t>K</a:t>
            </a:r>
            <a:r>
              <a:rPr lang="de-DE" sz="2000" dirty="0" smtClean="0"/>
              <a:t>rise beibehalten werden?</a:t>
            </a:r>
          </a:p>
          <a:p>
            <a:r>
              <a:rPr lang="de-DE" sz="2000" dirty="0" smtClean="0"/>
              <a:t>Digitalisierung der BB &amp; Erfolgsmessung: Wie können praktische Kompetenzen, die in der BB immer häufiger mit Hilfe digitaler Medien erworben werden sollen, gut gemessen werden? Wo sind Grenzen, wo Möglichkeiten? Welche speziellen Evaluationsmethoden erfordert der Einsatz digitaler Medien in der BB? Gibt es Hinweise aus Evaluationen darauf inwiefern sich praktische Kompetenzen mit Hilfe digitaler Medien erwerben lassen? </a:t>
            </a:r>
            <a:endParaRPr lang="de-DE" sz="2000" dirty="0"/>
          </a:p>
          <a:p>
            <a:endParaRPr lang="de-DE" sz="2000" dirty="0" smtClean="0"/>
          </a:p>
          <a:p>
            <a:endParaRPr lang="de-DE" sz="1800" dirty="0" smtClean="0"/>
          </a:p>
          <a:p>
            <a:pPr marL="0" indent="0">
              <a:buNone/>
            </a:pPr>
            <a:endParaRPr lang="de-DE" sz="1800" dirty="0"/>
          </a:p>
          <a:p>
            <a:endParaRPr lang="de-DE" dirty="0"/>
          </a:p>
          <a:p>
            <a:pPr marL="0" indent="0">
              <a:buNone/>
            </a:pPr>
            <a:endParaRPr lang="de-DE" sz="1800" dirty="0" smtClean="0"/>
          </a:p>
          <a:p>
            <a:pPr marL="0" indent="0">
              <a:buNone/>
            </a:pPr>
            <a:endParaRPr lang="de-DE" dirty="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2"/>
          <a:stretch>
            <a:fillRect/>
          </a:stretch>
        </p:blipFill>
        <p:spPr>
          <a:xfrm>
            <a:off x="9629235" y="365126"/>
            <a:ext cx="1923525" cy="794600"/>
          </a:xfrm>
          <a:prstGeom prst="rect">
            <a:avLst/>
          </a:prstGeom>
        </p:spPr>
      </p:pic>
    </p:spTree>
    <p:extLst>
      <p:ext uri="{BB962C8B-B14F-4D97-AF65-F5344CB8AC3E}">
        <p14:creationId xmlns:p14="http://schemas.microsoft.com/office/powerpoint/2010/main" val="2605518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01662"/>
          </a:xfrm>
        </p:spPr>
        <p:txBody>
          <a:bodyPr>
            <a:normAutofit/>
          </a:bodyPr>
          <a:lstStyle/>
          <a:p>
            <a:r>
              <a:rPr lang="de-DE" sz="3200" b="1" dirty="0" smtClean="0"/>
              <a:t>5. Sonstiges</a:t>
            </a:r>
            <a:endParaRPr lang="de-DE" sz="3200" b="1" dirty="0"/>
          </a:p>
        </p:txBody>
      </p:sp>
      <p:sp>
        <p:nvSpPr>
          <p:cNvPr id="3" name="Inhaltsplatzhalter 2"/>
          <p:cNvSpPr>
            <a:spLocks noGrp="1"/>
          </p:cNvSpPr>
          <p:nvPr>
            <p:ph idx="1"/>
          </p:nvPr>
        </p:nvSpPr>
        <p:spPr>
          <a:xfrm>
            <a:off x="838199" y="1366788"/>
            <a:ext cx="10714561" cy="4810175"/>
          </a:xfrm>
        </p:spPr>
        <p:txBody>
          <a:bodyPr>
            <a:normAutofit/>
          </a:bodyPr>
          <a:lstStyle/>
          <a:p>
            <a:r>
              <a:rPr lang="de-DE" sz="2000" dirty="0" smtClean="0"/>
              <a:t>Ein-/Austragen aus E-Mail </a:t>
            </a:r>
            <a:r>
              <a:rPr lang="de-DE" sz="2000" dirty="0" smtClean="0"/>
              <a:t>Verteiler funktioniert ab sofort über die Links auf der AK Homepage der DeGEval =&gt; hier kann sich jede/r selbst ein- oder austragen</a:t>
            </a:r>
            <a:endParaRPr lang="de-DE" sz="2000" dirty="0" smtClean="0"/>
          </a:p>
          <a:p>
            <a:r>
              <a:rPr lang="de-DE" sz="2000" dirty="0" smtClean="0"/>
              <a:t>Fortsetzung der </a:t>
            </a:r>
            <a:r>
              <a:rPr lang="de-DE" sz="2000" dirty="0" err="1" smtClean="0"/>
              <a:t>Regio</a:t>
            </a:r>
            <a:r>
              <a:rPr lang="de-DE" sz="2000" dirty="0" smtClean="0"/>
              <a:t>-Treffen in Berlin zur Zeit nicht möglich – Vorschlag, diese eher in ein digitales Format für den gesamten AK umzuwandeln</a:t>
            </a:r>
            <a:endParaRPr lang="de-DE" sz="2000" dirty="0"/>
          </a:p>
          <a:p>
            <a:endParaRPr lang="de-DE" sz="2000" dirty="0" smtClean="0"/>
          </a:p>
          <a:p>
            <a:endParaRPr lang="de-DE" sz="1800" dirty="0" smtClean="0"/>
          </a:p>
          <a:p>
            <a:pPr marL="0" indent="0">
              <a:buNone/>
            </a:pPr>
            <a:endParaRPr lang="de-DE" sz="1800" dirty="0"/>
          </a:p>
          <a:p>
            <a:endParaRPr lang="de-DE" dirty="0"/>
          </a:p>
          <a:p>
            <a:pPr marL="0" indent="0">
              <a:buNone/>
            </a:pPr>
            <a:endParaRPr lang="de-DE" sz="1800" dirty="0" smtClean="0"/>
          </a:p>
          <a:p>
            <a:pPr marL="0" indent="0">
              <a:buNone/>
            </a:pPr>
            <a:endParaRPr lang="de-DE" dirty="0"/>
          </a:p>
          <a:p>
            <a:pPr marL="0" indent="0">
              <a:buNone/>
            </a:pPr>
            <a:endParaRPr lang="de-DE" dirty="0" smtClean="0"/>
          </a:p>
          <a:p>
            <a:pPr marL="0" indent="0">
              <a:buNone/>
            </a:pPr>
            <a:endParaRPr lang="de-DE" dirty="0"/>
          </a:p>
        </p:txBody>
      </p:sp>
      <p:pic>
        <p:nvPicPr>
          <p:cNvPr id="4" name="Grafik 3"/>
          <p:cNvPicPr>
            <a:picLocks noChangeAspect="1"/>
          </p:cNvPicPr>
          <p:nvPr/>
        </p:nvPicPr>
        <p:blipFill>
          <a:blip r:embed="rId2"/>
          <a:stretch>
            <a:fillRect/>
          </a:stretch>
        </p:blipFill>
        <p:spPr>
          <a:xfrm>
            <a:off x="9629235" y="365126"/>
            <a:ext cx="1923525" cy="794600"/>
          </a:xfrm>
          <a:prstGeom prst="rect">
            <a:avLst/>
          </a:prstGeom>
        </p:spPr>
      </p:pic>
    </p:spTree>
    <p:extLst>
      <p:ext uri="{BB962C8B-B14F-4D97-AF65-F5344CB8AC3E}">
        <p14:creationId xmlns:p14="http://schemas.microsoft.com/office/powerpoint/2010/main" val="2294870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520</Words>
  <Application>Microsoft Office PowerPoint</Application>
  <PresentationFormat>Breitbild</PresentationFormat>
  <Paragraphs>88</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Treffen des  AK Berufliche Bildung</vt:lpstr>
      <vt:lpstr>Was erwartet Sie heute?</vt:lpstr>
      <vt:lpstr>1. Kennenlernen</vt:lpstr>
      <vt:lpstr>2. Bericht des Sprecher*innen-Teams</vt:lpstr>
      <vt:lpstr>3. Wahl des Sprecher*innen-Teams</vt:lpstr>
      <vt:lpstr>4. Thema der FJT 2022</vt:lpstr>
      <vt:lpstr>5. Sonstiges</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Bericht aus dem  AK Berufliche Bildung</dc:title>
  <dc:creator>Zaviska, Dr. Claudia</dc:creator>
  <cp:lastModifiedBy>Franziska Pfitzner-Eden</cp:lastModifiedBy>
  <cp:revision>47</cp:revision>
  <cp:lastPrinted>2021-09-15T15:50:02Z</cp:lastPrinted>
  <dcterms:created xsi:type="dcterms:W3CDTF">2019-03-15T11:32:58Z</dcterms:created>
  <dcterms:modified xsi:type="dcterms:W3CDTF">2021-09-19T13:16:17Z</dcterms:modified>
</cp:coreProperties>
</file>